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8"/>
  </p:notesMasterIdLst>
  <p:sldIdLst>
    <p:sldId id="256" r:id="rId2"/>
    <p:sldId id="272" r:id="rId3"/>
    <p:sldId id="258" r:id="rId4"/>
    <p:sldId id="259" r:id="rId5"/>
    <p:sldId id="260" r:id="rId6"/>
    <p:sldId id="273" r:id="rId7"/>
    <p:sldId id="274" r:id="rId8"/>
    <p:sldId id="263" r:id="rId9"/>
    <p:sldId id="264" r:id="rId10"/>
    <p:sldId id="265" r:id="rId11"/>
    <p:sldId id="266" r:id="rId12"/>
    <p:sldId id="275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26"/>
    <p:restoredTop sz="94613"/>
  </p:normalViewPr>
  <p:slideViewPr>
    <p:cSldViewPr snapToGrid="0" snapToObjects="1">
      <p:cViewPr varScale="1">
        <p:scale>
          <a:sx n="92" d="100"/>
          <a:sy n="92" d="100"/>
        </p:scale>
        <p:origin x="1608" y="66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BB865A-6191-3B48-B0BB-AC5B43A65365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5222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1409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03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7000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727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5270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4797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8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nl/url?sa=i&amp;rct=j&amp;q=&amp;esrc=s&amp;source=images&amp;cd=&amp;cad=rja&amp;uact=8&amp;ved=0ahUKEwiE4IWH7-vYAhVELlAKHSLEDxUQjRwIBw&amp;url=https://www.bol.com/nl/f/dolfje-weerwolfje-meermonster/9200000026240587/&amp;psig=AOvVaw0dzpJByuGmHv7NDGJRlGDM&amp;ust=1516720701011497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nl/url?sa=i&amp;rct=j&amp;q=&amp;esrc=s&amp;source=images&amp;cd=&amp;cad=rja&amp;uact=8&amp;ved=0ahUKEwiE4IWH7-vYAhVELlAKHSLEDxUQjRwIBw&amp;url=https://www.bol.com/nl/f/dolfje-weerwolfje-meermonster/9200000026240587/&amp;psig=AOvVaw0dzpJByuGmHv7NDGJRlGDM&amp;ust=1516720701011497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nl/url?sa=i&amp;rct=j&amp;q=&amp;esrc=s&amp;source=images&amp;cd=&amp;cad=rja&amp;uact=8&amp;ved=0ahUKEwiE4IWH7-vYAhVELlAKHSLEDxUQjRwIBw&amp;url=https://www.bol.com/nl/f/dolfje-weerwolfje-meermonster/9200000026240587/&amp;psig=AOvVaw0dzpJByuGmHv7NDGJRlGDM&amp;ust=1516720701011497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4.png"/><Relationship Id="rId4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nl/url?sa=i&amp;rct=j&amp;q=&amp;esrc=s&amp;source=images&amp;cd=&amp;cad=rja&amp;uact=8&amp;ved=0ahUKEwiE4IWH7-vYAhVELlAKHSLEDxUQjRwIBw&amp;url=https://www.bol.com/nl/f/dolfje-weerwolfje-meermonster/9200000026240587/&amp;psig=AOvVaw0dzpJByuGmHv7NDGJRlGDM&amp;ust=1516720701011497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nl/url?sa=i&amp;rct=j&amp;q=&amp;esrc=s&amp;source=images&amp;cd=&amp;cad=rja&amp;uact=8&amp;ved=0ahUKEwiE4IWH7-vYAhVELlAKHSLEDxUQjRwIBw&amp;url=https://www.bol.com/nl/f/dolfje-weerwolfje-meermonster/9200000026240587/&amp;psig=AOvVaw0dzpJByuGmHv7NDGJRlGDM&amp;ust=1516720701011497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16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MeerMonster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voorspellen op basis van de titel en tekeningen.</a:t>
            </a:r>
          </a:p>
        </p:txBody>
      </p:sp>
      <p:pic>
        <p:nvPicPr>
          <p:cNvPr id="12" name="Picture 11" descr="Image result for meermonster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1300" y="1990726"/>
            <a:ext cx="1724025" cy="24758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507030" y="4384523"/>
            <a:ext cx="493703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Betekenisvolle zinnen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 	Opdracht bespreken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530103" y="1360151"/>
            <a:ext cx="4531794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Punten en feedback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07030" y="3875757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18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MeerMonster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AF8EB6BE-F602-449D-9054-5EC7B89D37F0}"/>
              </a:ext>
            </a:extLst>
          </p:cNvPr>
          <p:cNvSpPr txBox="1"/>
          <p:nvPr/>
        </p:nvSpPr>
        <p:spPr>
          <a:xfrm>
            <a:off x="507030" y="892521"/>
            <a:ext cx="5136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verhelderen met team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B601723D-8771-450A-A309-2F8257F745D6}"/>
              </a:ext>
            </a:extLst>
          </p:cNvPr>
          <p:cNvSpPr txBox="1"/>
          <p:nvPr/>
        </p:nvSpPr>
        <p:spPr>
          <a:xfrm>
            <a:off x="507031" y="1360151"/>
            <a:ext cx="493703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b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ladzijde 111 en 112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Woorden verhelderen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b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ladzijde 106 t/m 112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2" name="Afbeelding 21">
            <a:extLst>
              <a:ext uri="{FF2B5EF4-FFF2-40B4-BE49-F238E27FC236}">
                <a16:creationId xmlns:a16="http://schemas.microsoft.com/office/drawing/2014/main" id="{36929841-D121-4A32-8D5B-DC3142970C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991" y="3098523"/>
            <a:ext cx="551985" cy="524036"/>
          </a:xfrm>
          <a:prstGeom prst="rect">
            <a:avLst/>
          </a:prstGeom>
        </p:spPr>
      </p:pic>
      <p:sp>
        <p:nvSpPr>
          <p:cNvPr id="14" name="Tekstvak 26">
            <a:extLst>
              <a:ext uri="{FF2B5EF4-FFF2-40B4-BE49-F238E27FC236}">
                <a16:creationId xmlns:a16="http://schemas.microsoft.com/office/drawing/2014/main" id="{40FDEEE0-C405-4E98-B542-49A802EE4C7D}"/>
              </a:ext>
            </a:extLst>
          </p:cNvPr>
          <p:cNvSpPr txBox="1"/>
          <p:nvPr/>
        </p:nvSpPr>
        <p:spPr>
          <a:xfrm>
            <a:off x="6530103" y="892521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6: Terugblik en vooruitblik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0750" y="2805199"/>
            <a:ext cx="2483353" cy="2141115"/>
          </a:xfrm>
          <a:prstGeom prst="rect">
            <a:avLst/>
          </a:prstGeom>
        </p:spPr>
      </p:pic>
      <p:pic>
        <p:nvPicPr>
          <p:cNvPr id="16" name="Afbeelding 21">
            <a:extLst>
              <a:ext uri="{FF2B5EF4-FFF2-40B4-BE49-F238E27FC236}">
                <a16:creationId xmlns:a16="http://schemas.microsoft.com/office/drawing/2014/main" id="{36929841-D121-4A32-8D5B-DC3142970C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991" y="4924702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613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19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MeerMonster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informatie uit een tekst halen.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12" descr="Image result for meermonster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1300" y="1990726"/>
            <a:ext cx="1724025" cy="24758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482926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016000" y="2834404"/>
            <a:ext cx="648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bladzijde 113 t/m 115  en de toets 	maken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30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Woordrijtjes les 19 alvast oefenen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675" y="1002667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Oefenen voor de toets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19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MeerMonster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63" b="89916" l="9921" r="89980">
                        <a14:foregroundMark x1="39683" y1="30112" x2="39683" y2="30112"/>
                        <a14:foregroundMark x1="61706" y1="23249" x2="61706" y2="23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7820" y="4079499"/>
            <a:ext cx="1846729" cy="13081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511" y="1558076"/>
            <a:ext cx="491660" cy="466765"/>
          </a:xfrm>
          <a:prstGeom prst="rect">
            <a:avLst/>
          </a:prstGeom>
        </p:spPr>
      </p:pic>
      <p:pic>
        <p:nvPicPr>
          <p:cNvPr id="11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511" y="3711301"/>
            <a:ext cx="491660" cy="46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381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1080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19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MeerMonster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8400" y="2519269"/>
            <a:ext cx="3479583" cy="227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20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MeerMonster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67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een verhaal afschrijven.</a:t>
            </a:r>
          </a:p>
        </p:txBody>
      </p:sp>
      <p:pic>
        <p:nvPicPr>
          <p:cNvPr id="13" name="Picture 12" descr="Image result for meermonster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2650" y="1990726"/>
            <a:ext cx="1724025" cy="24758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500230" y="1105741"/>
            <a:ext cx="5562741" cy="50167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Kladversie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werkschrift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>
              <a:tabLst>
                <a:tab pos="1677988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Tekening bij het verhaal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Kladversie bespreken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Netversie kopieerblad</a:t>
            </a:r>
          </a:p>
          <a:p>
            <a:pPr marL="9525">
              <a:tabLst>
                <a:tab pos="1677988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minuten</a:t>
            </a:r>
          </a:p>
          <a:p>
            <a:pPr marL="9525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Tekening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Woordrijtjes oefenen	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500230" y="654246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20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MeerMonster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r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7670246" y="2604030"/>
            <a:ext cx="3822179" cy="3062643"/>
          </a:xfrm>
          <a:prstGeom prst="rect">
            <a:avLst/>
          </a:prstGeom>
        </p:spPr>
      </p:pic>
      <p:pic>
        <p:nvPicPr>
          <p:cNvPr id="11" name="Afbeelding 15">
            <a:extLst>
              <a:ext uri="{FF2B5EF4-FFF2-40B4-BE49-F238E27FC236}">
                <a16:creationId xmlns:a16="http://schemas.microsoft.com/office/drawing/2014/main" id="{C2DDF99B-BB77-4567-B89C-70477815D3C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268" y="3545256"/>
            <a:ext cx="551985" cy="524036"/>
          </a:xfrm>
          <a:prstGeom prst="rect">
            <a:avLst/>
          </a:prstGeom>
        </p:spPr>
      </p:pic>
      <p:pic>
        <p:nvPicPr>
          <p:cNvPr id="10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268" y="1653500"/>
            <a:ext cx="551985" cy="524036"/>
          </a:xfrm>
          <a:prstGeom prst="rect">
            <a:avLst/>
          </a:prstGeom>
        </p:spPr>
      </p:pic>
      <p:pic>
        <p:nvPicPr>
          <p:cNvPr id="12" name="Afbeelding 15">
            <a:extLst>
              <a:ext uri="{FF2B5EF4-FFF2-40B4-BE49-F238E27FC236}">
                <a16:creationId xmlns:a16="http://schemas.microsoft.com/office/drawing/2014/main" id="{C2DDF99B-BB77-4567-B89C-70477815D3C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689" y="4706247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85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675" y="1449388"/>
            <a:ext cx="1080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Samenwerken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Nieuw boek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7317" y="1966262"/>
            <a:ext cx="6350000" cy="3935826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20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MeerMonster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396000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sprakeloos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levensbelang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magisch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overleven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kreet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zwijgen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peilloos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afscheid nemen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verbeelding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achtbaan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fronsen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verward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4990599" y="1449388"/>
            <a:ext cx="6506075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</a:t>
            </a:r>
            <a:r>
              <a:rPr kumimoji="0" lang="nl-N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chrijf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de woorden op 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 de woordenlijst</a:t>
            </a: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	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15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Klaar?	</a:t>
            </a:r>
            <a:r>
              <a:rPr kumimoji="0" lang="nl-N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kumimoji="0" lang="nl-NL" sz="2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les 16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kumimoji="0" lang="nl-N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Woordbon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schrijven</a:t>
            </a: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Success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All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les 16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MeerMonster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: Woorden van de week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1468" y="3733014"/>
            <a:ext cx="1852547" cy="2616986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640" y="2387439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543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516216" y="3774677"/>
            <a:ext cx="52200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Lees bladzijde 89 t/m 94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16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Schrijf een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276000" y="1406380"/>
            <a:ext cx="522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Antwoorden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vergelijken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096000" y="90805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065213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Stap 4: Verhelderen met je maatje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16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MeerMonster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216" y="4416906"/>
            <a:ext cx="551985" cy="524036"/>
          </a:xfrm>
          <a:prstGeom prst="rect">
            <a:avLst/>
          </a:prstGeom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id="{7B62515B-EBCE-458E-A29F-D83AA6157434}"/>
              </a:ext>
            </a:extLst>
          </p:cNvPr>
          <p:cNvSpPr txBox="1"/>
          <p:nvPr/>
        </p:nvSpPr>
        <p:spPr>
          <a:xfrm>
            <a:off x="516216" y="1405517"/>
            <a:ext cx="522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Teamantwoord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	</a:t>
            </a:r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4F400B2A-03E4-4A04-BD2F-D7CD4B90F0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216" y="1946130"/>
            <a:ext cx="551985" cy="524036"/>
          </a:xfrm>
          <a:prstGeom prst="rect">
            <a:avLst/>
          </a:prstGeom>
        </p:spPr>
      </p:pic>
      <p:sp>
        <p:nvSpPr>
          <p:cNvPr id="21" name="Tekstvak 20">
            <a:extLst>
              <a:ext uri="{FF2B5EF4-FFF2-40B4-BE49-F238E27FC236}">
                <a16:creationId xmlns:a16="http://schemas.microsoft.com/office/drawing/2014/main" id="{67477F73-DC72-456A-B171-0F9F44BED9E5}"/>
              </a:ext>
            </a:extLst>
          </p:cNvPr>
          <p:cNvSpPr txBox="1"/>
          <p:nvPr/>
        </p:nvSpPr>
        <p:spPr>
          <a:xfrm>
            <a:off x="516215" y="325490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D039F7D4-AC05-409D-9D4E-EF6A4A5009D7}"/>
              </a:ext>
            </a:extLst>
          </p:cNvPr>
          <p:cNvSpPr txBox="1"/>
          <p:nvPr/>
        </p:nvSpPr>
        <p:spPr>
          <a:xfrm>
            <a:off x="516216" y="90805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 Voorspellen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560D65D7-91B4-4678-81E8-87D29CBC9031}"/>
              </a:ext>
            </a:extLst>
          </p:cNvPr>
          <p:cNvSpPr txBox="1"/>
          <p:nvPr/>
        </p:nvSpPr>
        <p:spPr>
          <a:xfrm>
            <a:off x="6276000" y="3772096"/>
            <a:ext cx="52200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b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ladzijde 95 t/m 97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Woorden verhelderen</a:t>
            </a: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b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ladzijde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89 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94</a:t>
            </a:r>
          </a:p>
          <a:p>
            <a:pPr marL="9525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36C0AACF-827F-47F4-B034-DC31FC9D9E9A}"/>
              </a:ext>
            </a:extLst>
          </p:cNvPr>
          <p:cNvSpPr txBox="1"/>
          <p:nvPr/>
        </p:nvSpPr>
        <p:spPr>
          <a:xfrm>
            <a:off x="6240886" y="3254900"/>
            <a:ext cx="5110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5: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verhelderen met team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013F7683-F7FB-4507-AC84-6A7D3B5F372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6440" y="2087267"/>
            <a:ext cx="1815560" cy="1187640"/>
          </a:xfrm>
          <a:prstGeom prst="rect">
            <a:avLst/>
          </a:prstGeom>
        </p:spPr>
      </p:pic>
      <p:pic>
        <p:nvPicPr>
          <p:cNvPr id="25" name="Afbeelding 17">
            <a:extLst>
              <a:ext uri="{FF2B5EF4-FFF2-40B4-BE49-F238E27FC236}">
                <a16:creationId xmlns:a16="http://schemas.microsoft.com/office/drawing/2014/main" id="{4F400B2A-03E4-4A04-BD2F-D7CD4B90F0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1925" y="2258738"/>
            <a:ext cx="551985" cy="524036"/>
          </a:xfrm>
          <a:prstGeom prst="rect">
            <a:avLst/>
          </a:prstGeom>
        </p:spPr>
      </p:pic>
      <p:pic>
        <p:nvPicPr>
          <p:cNvPr id="26" name="Afbeelding 17">
            <a:extLst>
              <a:ext uri="{FF2B5EF4-FFF2-40B4-BE49-F238E27FC236}">
                <a16:creationId xmlns:a16="http://schemas.microsoft.com/office/drawing/2014/main" id="{4F400B2A-03E4-4A04-BD2F-D7CD4B90F0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1925" y="5480437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27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©Success for All.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96000" y="1508215"/>
            <a:ext cx="1080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Samenwerken.</a:t>
            </a:r>
          </a:p>
          <a:p>
            <a:pPr marL="28575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Voorspellen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verhelderen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Samenvatten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941425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6: Terugblik en vooruitblik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16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MeerMonster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3188C6B-EB5B-419D-AFAF-52C8B85EF05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8412" y="3195688"/>
            <a:ext cx="3960792" cy="259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10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17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MeerMonster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135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een deel van de tekst samenvatten. </a:t>
            </a:r>
          </a:p>
        </p:txBody>
      </p:sp>
      <p:pic>
        <p:nvPicPr>
          <p:cNvPr id="8" name="Picture 7" descr="Image result for meermonster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1975" y="1990726"/>
            <a:ext cx="1724025" cy="24758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908050"/>
            <a:ext cx="4829263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32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Samenvatten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941556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Bespreken woorden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 t/m 8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17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17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MeerMonster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3805" y="4262815"/>
            <a:ext cx="2005515" cy="1786869"/>
          </a:xfrm>
          <a:prstGeom prst="rect">
            <a:avLst/>
          </a:prstGeom>
        </p:spPr>
      </p:pic>
      <p:sp>
        <p:nvSpPr>
          <p:cNvPr id="13" name="Tekstvak 14"/>
          <p:cNvSpPr txBox="1"/>
          <p:nvPr/>
        </p:nvSpPr>
        <p:spPr>
          <a:xfrm>
            <a:off x="5008104" y="2400807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Teamantwoord, Verhaalkaart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7755" y="783079"/>
            <a:ext cx="1010604" cy="1427622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8071" y="2907817"/>
            <a:ext cx="498306" cy="473075"/>
          </a:xfrm>
          <a:prstGeom prst="rect">
            <a:avLst/>
          </a:prstGeom>
        </p:spPr>
      </p:pic>
      <p:sp>
        <p:nvSpPr>
          <p:cNvPr id="17" name="Tekstvak 17"/>
          <p:cNvSpPr txBox="1"/>
          <p:nvPr/>
        </p:nvSpPr>
        <p:spPr>
          <a:xfrm>
            <a:off x="5008104" y="3919312"/>
            <a:ext cx="648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102 t/m 105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17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een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8071" y="4436152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885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283861" y="3410192"/>
            <a:ext cx="5282548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b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ladzijde 104 en 105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Woorden verhelderen</a:t>
            </a: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b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ladzijde 102 t/m 105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694117" y="1272119"/>
            <a:ext cx="4203766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Samenvatten 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Verhaalkaart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666737" y="77445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6: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283861" y="2905186"/>
            <a:ext cx="5136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5: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verhelderen met team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17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MeerMonster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8161" y="4411962"/>
            <a:ext cx="2406414" cy="1574143"/>
          </a:xfrm>
          <a:prstGeom prst="rect">
            <a:avLst/>
          </a:prstGeom>
        </p:spPr>
      </p:pic>
      <p:sp>
        <p:nvSpPr>
          <p:cNvPr id="14" name="Tekstvak 18"/>
          <p:cNvSpPr txBox="1"/>
          <p:nvPr/>
        </p:nvSpPr>
        <p:spPr>
          <a:xfrm>
            <a:off x="283862" y="1275300"/>
            <a:ext cx="5282547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Antwoorden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vergelijken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kstvak 17"/>
          <p:cNvSpPr txBox="1"/>
          <p:nvPr/>
        </p:nvSpPr>
        <p:spPr>
          <a:xfrm>
            <a:off x="283862" y="77445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Verhelderen met je maatje </a:t>
            </a:r>
          </a:p>
        </p:txBody>
      </p:sp>
      <p:pic>
        <p:nvPicPr>
          <p:cNvPr id="2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070" y="2089188"/>
            <a:ext cx="551985" cy="524036"/>
          </a:xfrm>
          <a:prstGeom prst="rect">
            <a:avLst/>
          </a:prstGeom>
        </p:spPr>
      </p:pic>
      <p:pic>
        <p:nvPicPr>
          <p:cNvPr id="25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071" y="5136012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179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18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MeerMonster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000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Ik ken de betekenis van de woorden van de week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12" descr="Image result for meermonster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6867" y="1990726"/>
            <a:ext cx="1724025" cy="24758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4" y="610484"/>
            <a:ext cx="482926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	Verhelderen met je maatje 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016000" y="1955055"/>
            <a:ext cx="648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106 t/m 112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18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een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SchoolKX_New" charset="0"/>
              <a:ea typeface="SchoolKX_New" charset="0"/>
              <a:cs typeface="SchoolKX_New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663110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Bespreken woorden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9 t/m 12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18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032463" y="4078410"/>
            <a:ext cx="64800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Antwoorden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vergelijken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Schrijf een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18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MeerMonster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9287" y="574685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9614" y="4458469"/>
            <a:ext cx="1668560" cy="1486649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2463" y="2471491"/>
            <a:ext cx="492125" cy="467207"/>
          </a:xfrm>
          <a:prstGeom prst="rect">
            <a:avLst/>
          </a:prstGeom>
        </p:spPr>
      </p:pic>
      <p:pic>
        <p:nvPicPr>
          <p:cNvPr id="13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2463" y="4826678"/>
            <a:ext cx="492125" cy="46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57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3604</TotalTime>
  <Words>875</Words>
  <Application>Microsoft Office PowerPoint</Application>
  <PresentationFormat>Widescreen</PresentationFormat>
  <Paragraphs>279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SchoolKX_New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E.M. Baas</cp:lastModifiedBy>
  <cp:revision>279</cp:revision>
  <dcterms:created xsi:type="dcterms:W3CDTF">2017-07-26T14:05:48Z</dcterms:created>
  <dcterms:modified xsi:type="dcterms:W3CDTF">2022-08-03T11:54:06Z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co">
    <vt:lpwstr>JA</vt:lpwstr>
  </property>
</Properties>
</file>